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6" r:id="rId2"/>
    <p:sldId id="295" r:id="rId3"/>
    <p:sldId id="258" r:id="rId4"/>
    <p:sldId id="265" r:id="rId5"/>
    <p:sldId id="266" r:id="rId6"/>
    <p:sldId id="270" r:id="rId7"/>
    <p:sldId id="271" r:id="rId8"/>
    <p:sldId id="274" r:id="rId9"/>
    <p:sldId id="277" r:id="rId10"/>
    <p:sldId id="280" r:id="rId11"/>
    <p:sldId id="282" r:id="rId12"/>
    <p:sldId id="297" r:id="rId13"/>
    <p:sldId id="291" r:id="rId14"/>
    <p:sldId id="290" r:id="rId15"/>
    <p:sldId id="299" r:id="rId16"/>
  </p:sldIdLst>
  <p:sldSz cx="15544800" cy="8229600"/>
  <p:notesSz cx="6858000" cy="9144000"/>
  <p:defaultTextStyle>
    <a:defPPr>
      <a:defRPr lang="en-US"/>
    </a:defPPr>
    <a:lvl1pPr marL="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926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852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3778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17048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2" autoAdjust="0"/>
    <p:restoredTop sz="94660"/>
  </p:normalViewPr>
  <p:slideViewPr>
    <p:cSldViewPr>
      <p:cViewPr varScale="1">
        <p:scale>
          <a:sx n="67" d="100"/>
          <a:sy n="67" d="100"/>
        </p:scale>
        <p:origin x="114" y="78"/>
      </p:cViewPr>
      <p:guideLst>
        <p:guide orient="horz" pos="2592"/>
        <p:guide pos="4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76743-A3E4-4090-9D85-F696692AC2E4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0500" y="685800"/>
            <a:ext cx="6477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7C116-8007-4207-B2FF-CC5E252A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9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81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C79F2F-D1A0-4EB6-8029-FDF01D69006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3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C116-8007-4207-B2FF-CC5E252AC6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1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C116-8007-4207-B2FF-CC5E252AC6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45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C116-8007-4207-B2FF-CC5E252AC6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64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C116-8007-4207-B2FF-CC5E252AC6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59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C116-8007-4207-B2FF-CC5E252AC6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12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C116-8007-4207-B2FF-CC5E252AC6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40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C116-8007-4207-B2FF-CC5E252AC6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1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591" y="0"/>
            <a:ext cx="15594729" cy="8227457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2808" y="2245358"/>
            <a:ext cx="8689978" cy="1818640"/>
          </a:xfrm>
        </p:spPr>
        <p:txBody>
          <a:bodyPr anchor="b">
            <a:noAutofit/>
          </a:bodyPr>
          <a:lstStyle>
            <a:lvl1pPr algn="ctr">
              <a:defRPr sz="648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2808" y="4389117"/>
            <a:ext cx="8689978" cy="1584962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78622" y="6045196"/>
            <a:ext cx="1144270" cy="33528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807" y="6045196"/>
            <a:ext cx="6648660" cy="3352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0048" y="6045196"/>
            <a:ext cx="702738" cy="33528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432809" y="4226557"/>
            <a:ext cx="86899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93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636" y="5778498"/>
            <a:ext cx="12252324" cy="680086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27820" y="1249679"/>
            <a:ext cx="12885114" cy="40030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1636" y="6458584"/>
            <a:ext cx="12252324" cy="592454"/>
          </a:xfrm>
        </p:spPr>
        <p:txBody>
          <a:bodyPr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42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432" y="1178558"/>
            <a:ext cx="12230733" cy="3545842"/>
          </a:xfrm>
        </p:spPr>
        <p:txBody>
          <a:bodyPr anchor="ctr">
            <a:normAutofit/>
          </a:bodyPr>
          <a:lstStyle>
            <a:lvl1pPr algn="ctr">
              <a:defRPr sz="384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2432" y="5212080"/>
            <a:ext cx="12230733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115" y="4968239"/>
            <a:ext cx="1199430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674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922" y="1178558"/>
            <a:ext cx="11852907" cy="28448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5385" y="4023360"/>
            <a:ext cx="11269983" cy="70104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00"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1636" y="5212080"/>
            <a:ext cx="12252324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99067" y="1055953"/>
            <a:ext cx="77724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515340" y="3393444"/>
            <a:ext cx="77724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780115" y="4968239"/>
            <a:ext cx="1199430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773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637" y="3970297"/>
            <a:ext cx="12252327" cy="1762560"/>
          </a:xfrm>
        </p:spPr>
        <p:txBody>
          <a:bodyPr anchor="b">
            <a:normAutofit/>
          </a:bodyPr>
          <a:lstStyle>
            <a:lvl1pPr algn="l">
              <a:defRPr sz="384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1636" y="5732857"/>
            <a:ext cx="12252327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921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922" y="1178558"/>
            <a:ext cx="11852907" cy="26924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651636" y="4367174"/>
            <a:ext cx="12252327" cy="106436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1636" y="5435600"/>
            <a:ext cx="12252327" cy="161544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99067" y="1055953"/>
            <a:ext cx="77724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15340" y="3119113"/>
            <a:ext cx="77724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780115" y="4114800"/>
            <a:ext cx="1199430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197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636" y="1178558"/>
            <a:ext cx="12252324" cy="26924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651636" y="4356201"/>
            <a:ext cx="12252327" cy="100949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3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1635" y="5364480"/>
            <a:ext cx="12252329" cy="168656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115" y="4114800"/>
            <a:ext cx="1199430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578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80115" y="2905759"/>
            <a:ext cx="1199430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23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74180" y="1178558"/>
            <a:ext cx="2410891" cy="58724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1633" y="1178558"/>
            <a:ext cx="9477107" cy="587248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1301460" y="1188720"/>
            <a:ext cx="0" cy="585216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99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780115" y="2905759"/>
            <a:ext cx="1199430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9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213" y="2103127"/>
            <a:ext cx="10402327" cy="2187017"/>
          </a:xfrm>
        </p:spPr>
        <p:txBody>
          <a:bodyPr anchor="b">
            <a:normAutofit/>
          </a:bodyPr>
          <a:lstStyle>
            <a:lvl1pPr algn="ctr">
              <a:defRPr sz="528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9210" y="4615262"/>
            <a:ext cx="10402330" cy="1145456"/>
          </a:xfrm>
        </p:spPr>
        <p:txBody>
          <a:bodyPr anchor="t">
            <a:normAutofit/>
          </a:bodyPr>
          <a:lstStyle>
            <a:lvl1pPr marL="0" indent="0" algn="ctr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566222" y="4452702"/>
            <a:ext cx="1040831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88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780115" y="2905759"/>
            <a:ext cx="1199430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5521" y="3072384"/>
            <a:ext cx="6015838" cy="397215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81213" y="3072384"/>
            <a:ext cx="6015838" cy="397215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1635" y="3190240"/>
            <a:ext cx="6015838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635" y="3891915"/>
            <a:ext cx="6015838" cy="3159126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80354" y="3190240"/>
            <a:ext cx="6015838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80354" y="3891915"/>
            <a:ext cx="6015838" cy="3159126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780115" y="2905759"/>
            <a:ext cx="1199430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29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80115" y="2905759"/>
            <a:ext cx="1199430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40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4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610" y="1666241"/>
            <a:ext cx="4741030" cy="1645920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8802" y="1178558"/>
            <a:ext cx="6973569" cy="5872482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9610" y="3637278"/>
            <a:ext cx="4741030" cy="2926085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80115" y="3495040"/>
            <a:ext cx="448098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39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634" y="2260598"/>
            <a:ext cx="7958315" cy="1645920"/>
          </a:xfrm>
        </p:spPr>
        <p:txBody>
          <a:bodyPr anchor="b">
            <a:normAutofit/>
          </a:bodyPr>
          <a:lstStyle>
            <a:lvl1pPr algn="ctr">
              <a:defRPr sz="33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20910" y="1249680"/>
            <a:ext cx="3905767" cy="573024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1634" y="3906518"/>
            <a:ext cx="7958315" cy="2194560"/>
          </a:xfrm>
        </p:spPr>
        <p:txBody>
          <a:bodyPr anchor="t"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7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alpha val="0"/>
                <a:lumMod val="0"/>
              </a:schemeClr>
            </a:gs>
            <a:gs pos="36000">
              <a:schemeClr val="accent1">
                <a:alpha val="15000"/>
                <a:lumMod val="0"/>
              </a:schemeClr>
            </a:gs>
            <a:gs pos="6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064" y="0"/>
            <a:ext cx="15593202" cy="8227457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1638" y="1178559"/>
            <a:ext cx="12241525" cy="15646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1636" y="3068319"/>
            <a:ext cx="12241525" cy="3982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63814" y="7162800"/>
            <a:ext cx="2040255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1636" y="7162800"/>
            <a:ext cx="9315023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01224" y="7162800"/>
            <a:ext cx="691939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6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548640" rtl="0" eaLnBrk="1" latinLnBrk="0" hangingPunct="1">
        <a:spcBef>
          <a:spcPct val="0"/>
        </a:spcBef>
        <a:buNone/>
        <a:defRPr sz="528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8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1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13716000" cy="8254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914400"/>
            <a:ext cx="6156925" cy="41005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24400" y="4495801"/>
            <a:ext cx="5562600" cy="18620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>
                <a:ln w="11430">
                  <a:solidFill>
                    <a:srgbClr val="C00000"/>
                  </a:solidFill>
                </a:ln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spc="50" dirty="0">
              <a:ln w="11430">
                <a:solidFill>
                  <a:srgbClr val="C00000"/>
                </a:solidFill>
              </a:ln>
              <a:solidFill>
                <a:srgbClr val="92D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7" t="2990" r="2960" b="3264"/>
          <a:stretch/>
        </p:blipFill>
        <p:spPr>
          <a:xfrm>
            <a:off x="8001000" y="0"/>
            <a:ext cx="6629400" cy="822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2811" r="47435" b="2845"/>
          <a:stretch/>
        </p:blipFill>
        <p:spPr>
          <a:xfrm>
            <a:off x="914400" y="0"/>
            <a:ext cx="7101904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8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5181600"/>
            <a:ext cx="6172200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রাতের পথে পাড়ি যখন,</a:t>
            </a:r>
          </a:p>
          <a:p>
            <a:r>
              <a:rPr lang="bn-BD" sz="36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তারার অবাক দীপ জ্বেলে নেয়</a:t>
            </a:r>
          </a:p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রোজ সকালের আকাশ পথে</a:t>
            </a:r>
          </a:p>
          <a:p>
            <a:r>
              <a:rPr lang="bn-BD" sz="36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আলোর পাখি দেয় ছেড়ে দেয়।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105" y="1066800"/>
            <a:ext cx="5821095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45"/>
          <a:stretch/>
        </p:blipFill>
        <p:spPr>
          <a:xfrm>
            <a:off x="7696200" y="1066800"/>
            <a:ext cx="57912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655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5800" y="5257800"/>
            <a:ext cx="6172200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ভালোবাসার এই যে মেলা,</a:t>
            </a:r>
          </a:p>
          <a:p>
            <a:r>
              <a:rPr lang="bn-BD" sz="36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এই যে মেলা ভাই-এর বোনের,</a:t>
            </a:r>
          </a:p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 যে হাসি এই যে খুশি</a:t>
            </a:r>
          </a:p>
          <a:p>
            <a:r>
              <a:rPr lang="bn-BD" sz="36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এই যে প্রীতি লক্ষ মনের-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7200"/>
            <a:ext cx="6248400" cy="44958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7200"/>
            <a:ext cx="6324600" cy="44958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0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57800" y="228600"/>
            <a:ext cx="3505200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24200" y="5874544"/>
            <a:ext cx="8610600" cy="16668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বুঝিয়েছেন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31144"/>
            <a:ext cx="83820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231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763000" y="609600"/>
            <a:ext cx="2777837" cy="479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381000"/>
            <a:ext cx="16002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295400"/>
            <a:ext cx="80010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1.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আহসান হাবীব পেশায় কি ছিলেন?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399" y="2057400"/>
            <a:ext cx="510540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শিক্ষক 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6670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সাংবাদিক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399" y="3276600"/>
            <a:ext cx="510540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কিল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8862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গবেষক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14400" y="26670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4572000"/>
            <a:ext cx="8153400" cy="6858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কবি বিশ্বজুড়ে কোন মেলার আহবান জানিয়েছেন? 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55626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 আনন্দের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61722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গানের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67818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কতার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" y="73914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প্রাচুর্যের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4400" y="67818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7000" y="304800"/>
            <a:ext cx="24384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10000" y="2362200"/>
            <a:ext cx="7772400" cy="2514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চেয়েছেন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77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10485120" cy="79400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92880" y="914400"/>
            <a:ext cx="6431280" cy="2103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4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64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45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9"/>
          <p:cNvGrpSpPr>
            <a:grpSpLocks/>
          </p:cNvGrpSpPr>
          <p:nvPr/>
        </p:nvGrpSpPr>
        <p:grpSpPr bwMode="auto">
          <a:xfrm>
            <a:off x="2286000" y="0"/>
            <a:ext cx="10972800" cy="457200"/>
            <a:chOff x="0" y="0"/>
            <a:chExt cx="9220200" cy="381000"/>
          </a:xfrm>
        </p:grpSpPr>
        <p:pic>
          <p:nvPicPr>
            <p:cNvPr id="6159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>
              <a:off x="0" y="0"/>
              <a:ext cx="1905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>
              <a:off x="1828800" y="0"/>
              <a:ext cx="1905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1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>
              <a:off x="3657600" y="0"/>
              <a:ext cx="1905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2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>
              <a:off x="5486400" y="0"/>
              <a:ext cx="1905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3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>
              <a:off x="7315200" y="0"/>
              <a:ext cx="1905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47" name="Group 10"/>
          <p:cNvGrpSpPr>
            <a:grpSpLocks/>
          </p:cNvGrpSpPr>
          <p:nvPr/>
        </p:nvGrpSpPr>
        <p:grpSpPr bwMode="auto">
          <a:xfrm>
            <a:off x="2286000" y="7772400"/>
            <a:ext cx="10972800" cy="457200"/>
            <a:chOff x="0" y="0"/>
            <a:chExt cx="9220200" cy="381000"/>
          </a:xfrm>
        </p:grpSpPr>
        <p:pic>
          <p:nvPicPr>
            <p:cNvPr id="6154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>
              <a:off x="0" y="0"/>
              <a:ext cx="1905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>
              <a:off x="1828800" y="0"/>
              <a:ext cx="1905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>
              <a:off x="3657600" y="0"/>
              <a:ext cx="1905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>
              <a:off x="5486400" y="0"/>
              <a:ext cx="1905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>
              <a:off x="7315200" y="0"/>
              <a:ext cx="1905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8752560" y="1449575"/>
            <a:ext cx="4202431" cy="61309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3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92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sz="324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r>
              <a:rPr lang="en-US" sz="288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8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en-US" sz="288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r>
              <a:rPr lang="en-US" sz="288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8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288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288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sz="3240" dirty="0"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sz="3240" dirty="0"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sz="3240" dirty="0" smtClean="0"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sz="3240" dirty="0"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sz="3240" dirty="0"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sz="3240" dirty="0"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sz="3240" dirty="0"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endParaRPr lang="en-US" sz="32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83681" y="274321"/>
            <a:ext cx="2418354" cy="10895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48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48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50" name="Picture 20" descr="D:\Digital Content\ALPONA\arm_a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00151"/>
            <a:ext cx="914400" cy="648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981160" y="3584276"/>
            <a:ext cx="3745230" cy="4023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2366011" y="3998596"/>
            <a:ext cx="4857750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3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পূর্ণিমা</a:t>
            </a:r>
            <a:r>
              <a:rPr lang="en-US" sz="33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বিশ্বাস</a:t>
            </a:r>
            <a:endParaRPr lang="bn-IN" sz="336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3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3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3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3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3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defRPr/>
            </a:pPr>
            <a:r>
              <a:rPr lang="en-US" sz="33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আমিয়ান</a:t>
            </a:r>
            <a:r>
              <a:rPr lang="en-US" sz="33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3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3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r>
              <a:rPr lang="en-US" sz="33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শালিখা,মাগুরা</a:t>
            </a:r>
            <a:r>
              <a:rPr lang="en-US" sz="33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defRPr/>
            </a:pPr>
            <a:r>
              <a:rPr lang="en-US" sz="33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purnimabiswas982@</a:t>
            </a:r>
          </a:p>
          <a:p>
            <a:pPr>
              <a:defRPr/>
            </a:pPr>
            <a:r>
              <a:rPr lang="en-US" sz="33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Gmail.com</a:t>
            </a:r>
            <a:endParaRPr lang="bn-IN" sz="33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640080"/>
            <a:ext cx="2651760" cy="31089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3385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16533" y="315042"/>
            <a:ext cx="572262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ছবিগুলো </a:t>
            </a: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 চিন্তা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87" y="1821655"/>
            <a:ext cx="4647511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821655"/>
            <a:ext cx="500029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1834645" y="6244972"/>
            <a:ext cx="19050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তারার মেলা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25342" y="6244972"/>
            <a:ext cx="19050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ফুলের মেলা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2" y="1821655"/>
            <a:ext cx="4929804" cy="3886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905000" y="6244972"/>
            <a:ext cx="19050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endParaRPr lang="bn-BD" sz="2800" b="1" dirty="0" smtClean="0">
              <a:ln w="1143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0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0" y="-33867"/>
            <a:ext cx="15937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 smtClean="0">
                <a:ln w="1143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endParaRPr lang="en-US" sz="7200" b="1" cap="none" spc="50" dirty="0">
              <a:ln w="1143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838200"/>
            <a:ext cx="37676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>
                  <a:solidFill>
                    <a:srgbClr val="0070C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আহসান হাবীব</a:t>
            </a:r>
            <a:endParaRPr lang="en-US" sz="4400" b="1" cap="none" spc="50" dirty="0">
              <a:ln w="11430">
                <a:solidFill>
                  <a:srgbClr val="0070C0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13046539" cy="6069417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883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609600"/>
            <a:ext cx="2781300" cy="10156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828800"/>
            <a:ext cx="919374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bn-IN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শেষে</a:t>
            </a:r>
            <a:r>
              <a:rPr lang="bn-BD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শিক্ষার্থীরা....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895600"/>
            <a:ext cx="12039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‘আহসান হাবীব’ এর সংক্ষিপ্ত পরিচয় উল্লেখ করতে পারবে।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800600"/>
            <a:ext cx="120523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‘মেলা’ কবিতাটি শুদ্ধ উচ্চারণে আবৃত্তি  করতে পারবে।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886200"/>
            <a:ext cx="12039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 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 প্রয়োগ করতে পারবে।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9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1778"/>
          <a:stretch/>
        </p:blipFill>
        <p:spPr>
          <a:xfrm>
            <a:off x="6172200" y="2895601"/>
            <a:ext cx="2743200" cy="2743200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973942" y="228600"/>
            <a:ext cx="2752678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4800" b="1" cap="none" spc="0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5638800"/>
            <a:ext cx="216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আহসান হাবীব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00800" y="1232595"/>
            <a:ext cx="234109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10400" y="1143000"/>
            <a:ext cx="10166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জন্ম-</a:t>
            </a:r>
            <a:endParaRPr lang="en-US" sz="44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17526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১৯১৭ খ্রিষ্টাব্দে পিরোজপুর জেলায়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0" y="2819400"/>
            <a:ext cx="234109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77400" y="2743200"/>
            <a:ext cx="12057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পেশা-</a:t>
            </a:r>
            <a:endParaRPr lang="en-US" sz="44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0200" y="3505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সাংবাদিকতা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20200" y="4876800"/>
            <a:ext cx="234109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601200" y="4724400"/>
            <a:ext cx="15808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কাব্যগ্রন্থ-</a:t>
            </a:r>
            <a:endParaRPr lang="en-US" sz="40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0" y="5181600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রাত্রিশেষ, ছায়াহরিণ, সারাদুপুর, আশায় বসতি ইত্যাদি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33800" y="2819400"/>
            <a:ext cx="234109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91000" y="2743200"/>
            <a:ext cx="1497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জনপ্রিয়-</a:t>
            </a:r>
            <a:endParaRPr lang="en-US" sz="40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33528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শিশুতোষ গ্রন্থগুলো বেশ জনপ্রিয়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657600" y="4876800"/>
            <a:ext cx="234109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48660" y="4876800"/>
            <a:ext cx="17171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উপন্যাস-</a:t>
            </a:r>
            <a:endParaRPr lang="en-US" sz="44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5562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‘অরণ্যে নীলিমা’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00800" y="6324600"/>
            <a:ext cx="234109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10400" y="6172200"/>
            <a:ext cx="1083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মৃত্যু-</a:t>
            </a:r>
            <a:endParaRPr lang="en-US" sz="44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24600" y="68580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১৯৮৫ খ্রিষ্টাব্দে</a:t>
            </a:r>
          </a:p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ঢাকায়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9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9400" y="533400"/>
            <a:ext cx="2362200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00200"/>
            <a:ext cx="7518400" cy="472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733800" y="6629400"/>
            <a:ext cx="86106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‘আহসান হাবীব’-এর জীবনী সম্পর্কে পাঁচটি বাক্য লেখ।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55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304800"/>
            <a:ext cx="4038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1752600" y="1600200"/>
            <a:ext cx="3276600" cy="10668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7437" y="1600200"/>
            <a:ext cx="55626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মিলন বা একত্র হওয়া, উৎসব বা অনুষ্ঠান উপলক্ষে অনেক মানুষের সমাবেশ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752600" y="3771900"/>
            <a:ext cx="3276600" cy="1143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আর এক মেলা জগৎজুড়ে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199" y="3264932"/>
            <a:ext cx="55626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সকল শিশু-কিশোরের মিলনের বা একতার উৎসবকে কবি অন্য এক রকমের মেলা বলেছেন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762125" y="5816887"/>
            <a:ext cx="3276600" cy="1143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সুবাস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67437" y="59436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সুবাস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সুমিষ্ট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1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73" b="14074"/>
          <a:stretch/>
        </p:blipFill>
        <p:spPr>
          <a:xfrm>
            <a:off x="5144278" y="658344"/>
            <a:ext cx="5160434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31450"/>
            <a:ext cx="5219698" cy="3684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86200" y="5181600"/>
            <a:ext cx="7696200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ফুলের মেলা পাখির মেলা</a:t>
            </a:r>
          </a:p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আকাশ জুড়ে তারার মেলা</a:t>
            </a:r>
          </a:p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রোজ সকালে রঙের মেলা</a:t>
            </a:r>
          </a:p>
          <a:p>
            <a:r>
              <a:rPr lang="bn-BD" sz="36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   সাত সাগরে ঢেউয়ের মেলা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1811" r="1728" b="2057"/>
          <a:stretch/>
        </p:blipFill>
        <p:spPr>
          <a:xfrm>
            <a:off x="726970" y="658344"/>
            <a:ext cx="43434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341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2300</TotalTime>
  <Words>335</Words>
  <Application>Microsoft Office PowerPoint</Application>
  <PresentationFormat>Custom</PresentationFormat>
  <Paragraphs>91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SCE</dc:creator>
  <cp:lastModifiedBy>ICT_LAB</cp:lastModifiedBy>
  <cp:revision>160</cp:revision>
  <dcterms:created xsi:type="dcterms:W3CDTF">2006-08-16T00:00:00Z</dcterms:created>
  <dcterms:modified xsi:type="dcterms:W3CDTF">2019-02-10T17:30:42Z</dcterms:modified>
</cp:coreProperties>
</file>